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0" d="100"/>
          <a:sy n="90" d="100"/>
        </p:scale>
        <p:origin x="1356" y="49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9711A6-BBDC-43DC-A9DE-FD814187D712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C8B28D-6B43-4E70-AFA1-5D3D9A9992B1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927"/>
            <a:ext cx="12192000" cy="6844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633" y="0"/>
            <a:ext cx="1216345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8774"/>
            <a:ext cx="12192000" cy="6820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55" y="0"/>
            <a:ext cx="1217248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2309"/>
            <a:ext cx="12192000" cy="6853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734"/>
            <a:ext cx="12192000" cy="6854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21730"/>
            <a:ext cx="12192000" cy="6814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633" y="0"/>
            <a:ext cx="122380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555" y="0"/>
            <a:ext cx="1216489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20" y="0"/>
            <a:ext cx="1217556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Филиппова Екатерина Игоревна</dc:creator>
  <cp:keywords/>
  <dc:description/>
  <dc:identifier/>
  <dc:language/>
  <cp:lastModifiedBy>Филиппова Елена</cp:lastModifiedBy>
  <cp:revision>2</cp:revision>
  <dcterms:created xsi:type="dcterms:W3CDTF">2023-09-29T06:40:20Z</dcterms:created>
  <dcterms:modified xsi:type="dcterms:W3CDTF">2023-10-02T12:22:12Z</dcterms:modified>
  <cp:category/>
  <cp:contentStatus/>
  <cp:version/>
</cp:coreProperties>
</file>